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6" r:id="rId9"/>
    <p:sldId id="263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151A-EB7D-4E5F-9707-4CCD675212ED}" type="datetimeFigureOut">
              <a:rPr lang="sv-SE" smtClean="0"/>
              <a:t>2024-09-10</a:t>
            </a:fld>
            <a:endParaRPr lang="sv-S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sv-S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47EF5-11EE-4BA1-97FA-A7BC3BBD10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0936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0650-06C6-42A1-B54A-0162551A8948}" type="datetime1">
              <a:rPr lang="sv-SE" smtClean="0"/>
              <a:t>2024-09-10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7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D7D0-F4C8-4320-A89B-F0399B57C72A}" type="datetime1">
              <a:rPr lang="sv-SE" smtClean="0"/>
              <a:t>2024-09-10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34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F2D5-13C6-4317-9203-EC2B08A00D07}" type="datetime1">
              <a:rPr lang="sv-SE" smtClean="0"/>
              <a:t>2024-09-10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8066-F7A1-473A-A657-222F7AE94FA4}" type="datetime1">
              <a:rPr lang="sv-SE" smtClean="0"/>
              <a:t>2024-09-10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22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7EE9-26BC-4A28-BFBD-E334AA055016}" type="datetime1">
              <a:rPr lang="sv-SE" smtClean="0"/>
              <a:t>2024-09-10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7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1AE2E-25D7-4A93-AB97-3973764A553C}" type="datetime1">
              <a:rPr lang="sv-SE" smtClean="0"/>
              <a:t>2024-09-10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7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8FFF-F1E9-4AFF-9068-864DD7D9EE50}" type="datetime1">
              <a:rPr lang="sv-SE" smtClean="0"/>
              <a:t>2024-09-10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35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0E0E-3B10-424F-9671-27DD1A697132}" type="datetime1">
              <a:rPr lang="sv-SE" smtClean="0"/>
              <a:t>2024-09-10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2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ECD9-5775-4AB9-A42E-8DD515CB3916}" type="datetime1">
              <a:rPr lang="sv-SE" smtClean="0"/>
              <a:t>2024-09-10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6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07EF1-D5C8-4B63-9D25-FA17754A9746}" type="datetime1">
              <a:rPr lang="sv-SE" smtClean="0"/>
              <a:t>2024-09-10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9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098D-27EC-48BF-9C22-86FBDF7D142E}" type="datetime1">
              <a:rPr lang="sv-SE" smtClean="0"/>
              <a:t>2024-09-10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0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D78EF46-2524-47F9-9BE7-933C2F35A757}" type="datetime1">
              <a:rPr lang="sv-SE" smtClean="0"/>
              <a:t>2024-09-10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r>
              <a:rPr lang="sv-SE"/>
              <a:t>Föräldrar/Vårdnadshavare KFUM Merkurius P10/11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4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7" name="Rectangle 1037">
            <a:extLst>
              <a:ext uri="{FF2B5EF4-FFF2-40B4-BE49-F238E27FC236}">
                <a16:creationId xmlns:a16="http://schemas.microsoft.com/office/drawing/2014/main" id="{CB62860E-78E8-0547-8CD6-A19C1482F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9CD96-1B54-1F16-BB58-7476E3CE1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00" y="1205038"/>
            <a:ext cx="5143500" cy="2541335"/>
          </a:xfrm>
        </p:spPr>
        <p:txBody>
          <a:bodyPr anchor="b">
            <a:normAutofit/>
          </a:bodyPr>
          <a:lstStyle/>
          <a:p>
            <a:pPr algn="ctr"/>
            <a:r>
              <a:rPr lang="sv-SE"/>
              <a:t>Välkommen </a:t>
            </a:r>
            <a:br>
              <a:rPr lang="sv-SE"/>
            </a:br>
            <a:endParaRPr lang="sv-S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124DA08-831E-C353-1C14-EDAB58F8DF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500" y="3949334"/>
            <a:ext cx="5143500" cy="1432913"/>
          </a:xfrm>
        </p:spPr>
        <p:txBody>
          <a:bodyPr anchor="t">
            <a:normAutofit/>
          </a:bodyPr>
          <a:lstStyle/>
          <a:p>
            <a:pPr algn="ctr"/>
            <a:r>
              <a:rPr lang="sv-SE" dirty="0"/>
              <a:t>Föräldrar och vårdnadshavare Pojkar Merkurius 10/11</a:t>
            </a:r>
          </a:p>
        </p:txBody>
      </p:sp>
      <p:pic>
        <p:nvPicPr>
          <p:cNvPr id="1028" name="Picture 4" descr="KFUM Umeå - Basket startsida">
            <a:extLst>
              <a:ext uri="{FF2B5EF4-FFF2-40B4-BE49-F238E27FC236}">
                <a16:creationId xmlns:a16="http://schemas.microsoft.com/office/drawing/2014/main" id="{5DE70CE2-BECB-1BCA-7A9B-2C655E4B9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37339" y="2069676"/>
            <a:ext cx="3217333" cy="2718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8" name="Freeform: Shape 1039">
            <a:extLst>
              <a:ext uri="{FF2B5EF4-FFF2-40B4-BE49-F238E27FC236}">
                <a16:creationId xmlns:a16="http://schemas.microsoft.com/office/drawing/2014/main" id="{72E67446-732B-4F72-8560-6FABB6CB2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38834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9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BA81B4-C97A-300B-CDCD-12FD1FBD3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Mötets syfte: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0E2885-8678-023E-23D7-89516556F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 Serien 2024/2025</a:t>
            </a:r>
          </a:p>
          <a:p>
            <a:r>
              <a:rPr lang="sv-SE" dirty="0"/>
              <a:t>2 Mariehemshallen</a:t>
            </a:r>
          </a:p>
          <a:p>
            <a:r>
              <a:rPr lang="sv-SE" dirty="0"/>
              <a:t>3 Lagkassan/Budget</a:t>
            </a:r>
          </a:p>
          <a:p>
            <a:r>
              <a:rPr lang="sv-SE" dirty="0"/>
              <a:t>4 Matchställ</a:t>
            </a:r>
          </a:p>
          <a:p>
            <a:r>
              <a:rPr lang="sv-SE" dirty="0"/>
              <a:t>5 Träningsupplägg, LTAD</a:t>
            </a:r>
          </a:p>
          <a:p>
            <a:r>
              <a:rPr lang="sv-SE" dirty="0"/>
              <a:t>6 U15 Landslag, marknadsföring</a:t>
            </a:r>
          </a:p>
          <a:p>
            <a:r>
              <a:rPr lang="sv-SE" dirty="0"/>
              <a:t>7 Frågor, funderingar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Picture 4" descr="KFUM Umeå - Basket startsida">
            <a:extLst>
              <a:ext uri="{FF2B5EF4-FFF2-40B4-BE49-F238E27FC236}">
                <a16:creationId xmlns:a16="http://schemas.microsoft.com/office/drawing/2014/main" id="{E4301247-D70B-356C-08A8-546638992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80367" y="572655"/>
            <a:ext cx="2395105" cy="202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Дата 4">
            <a:extLst>
              <a:ext uri="{FF2B5EF4-FFF2-40B4-BE49-F238E27FC236}">
                <a16:creationId xmlns:a16="http://schemas.microsoft.com/office/drawing/2014/main" id="{CE426A08-7F1B-D7FA-ABD3-ABF1044E1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D002-7104-4019-B631-BF2E9F4CF2B9}" type="datetime1">
              <a:rPr lang="sv-SE" smtClean="0"/>
              <a:t>2024-09-10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161D04-EFD3-2533-6E9F-B2F248324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Föräldrar/Vårdnadshavare KFUM Merkurius P10/11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0E0B3D-E44C-ACD2-1E4D-15EAFC67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1. U14 Serien 2024/2025	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273661-3DFD-16BE-33C9-FEECFFC0D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KFUM Merkurius P10/11		</a:t>
            </a:r>
          </a:p>
          <a:p>
            <a:r>
              <a:rPr lang="sv-SE" dirty="0"/>
              <a:t>KFUM Jupiter P10</a:t>
            </a:r>
          </a:p>
          <a:p>
            <a:r>
              <a:rPr lang="sv-SE" dirty="0"/>
              <a:t>KFUM Jupiter P11/12</a:t>
            </a:r>
          </a:p>
          <a:p>
            <a:r>
              <a:rPr lang="sv-SE" dirty="0"/>
              <a:t>KFUM Umeå F10/11</a:t>
            </a:r>
          </a:p>
          <a:p>
            <a:r>
              <a:rPr lang="sv-SE" dirty="0"/>
              <a:t>Skellefteå F10/11</a:t>
            </a:r>
          </a:p>
          <a:p>
            <a:r>
              <a:rPr lang="sv-SE" dirty="0"/>
              <a:t>Skellefteå P10/11</a:t>
            </a:r>
          </a:p>
          <a:p>
            <a:r>
              <a:rPr lang="sv-SE" dirty="0"/>
              <a:t>Nordmaling Knights A</a:t>
            </a:r>
          </a:p>
          <a:p>
            <a:r>
              <a:rPr lang="sv-SE" dirty="0"/>
              <a:t>Minerva P10/11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Picture 4" descr="KFUM Umeå - Basket startsida">
            <a:extLst>
              <a:ext uri="{FF2B5EF4-FFF2-40B4-BE49-F238E27FC236}">
                <a16:creationId xmlns:a16="http://schemas.microsoft.com/office/drawing/2014/main" id="{6A0A79B6-10F1-001A-0FE3-58484B58B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80367" y="572655"/>
            <a:ext cx="2395105" cy="202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Дата 8">
            <a:extLst>
              <a:ext uri="{FF2B5EF4-FFF2-40B4-BE49-F238E27FC236}">
                <a16:creationId xmlns:a16="http://schemas.microsoft.com/office/drawing/2014/main" id="{FFBD213C-D747-5024-B67B-682964A80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43AB-8C1E-4DAF-898D-225E25708539}" type="datetime1">
              <a:rPr lang="sv-SE" smtClean="0"/>
              <a:t>2024-09-10</a:t>
            </a:fld>
            <a:endParaRPr lang="en-US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AF1BF007-7CA0-899C-A3A7-C11C15CF9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EC5275-60C6-26C8-A3C6-5F3532D22090}"/>
              </a:ext>
            </a:extLst>
          </p:cNvPr>
          <p:cNvSpPr txBox="1"/>
          <p:nvPr/>
        </p:nvSpPr>
        <p:spPr>
          <a:xfrm>
            <a:off x="4932396" y="2248257"/>
            <a:ext cx="3993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Hemma/Borta 14 matcher totalt + eventuellt slutspel</a:t>
            </a:r>
          </a:p>
        </p:txBody>
      </p:sp>
    </p:spTree>
    <p:extLst>
      <p:ext uri="{BB962C8B-B14F-4D97-AF65-F5344CB8AC3E}">
        <p14:creationId xmlns:p14="http://schemas.microsoft.com/office/powerpoint/2010/main" val="67858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EF3681-531A-E17F-274B-7F7BEBD1E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769" y="959586"/>
            <a:ext cx="13918118" cy="1447898"/>
          </a:xfrm>
        </p:spPr>
        <p:txBody>
          <a:bodyPr>
            <a:normAutofit/>
          </a:bodyPr>
          <a:lstStyle/>
          <a:p>
            <a:r>
              <a:rPr lang="sv-SE" dirty="0"/>
              <a:t>2. Mariehemshallen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EDECA8-8F89-4EC6-6B94-E6A6ED8CA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Trångt men billigt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4" descr="KFUM Umeå - Basket startsida">
            <a:extLst>
              <a:ext uri="{FF2B5EF4-FFF2-40B4-BE49-F238E27FC236}">
                <a16:creationId xmlns:a16="http://schemas.microsoft.com/office/drawing/2014/main" id="{9DD2CB7F-48AF-8EF2-82A5-C77C42F1C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80367" y="572655"/>
            <a:ext cx="2395105" cy="202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Дата 10">
            <a:extLst>
              <a:ext uri="{FF2B5EF4-FFF2-40B4-BE49-F238E27FC236}">
                <a16:creationId xmlns:a16="http://schemas.microsoft.com/office/drawing/2014/main" id="{3CD506BB-B647-4563-5B32-96CFF1BFC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D4B65-4BE9-4799-B4BC-6D1B62A52054}" type="datetime1">
              <a:rPr lang="sv-SE" smtClean="0"/>
              <a:t>2024-09-10</a:t>
            </a:fld>
            <a:endParaRPr lang="en-US"/>
          </a:p>
        </p:txBody>
      </p:sp>
      <p:sp>
        <p:nvSpPr>
          <p:cNvPr id="12" name="Нижний колонтитул 11">
            <a:extLst>
              <a:ext uri="{FF2B5EF4-FFF2-40B4-BE49-F238E27FC236}">
                <a16:creationId xmlns:a16="http://schemas.microsoft.com/office/drawing/2014/main" id="{EEB67D39-0524-4206-12DC-D4FA074B6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pic>
        <p:nvPicPr>
          <p:cNvPr id="1030" name="Picture 6" descr="Många händelser idag, Mariehemsskolan... - Fritidsbanken Umeå | פייסבוק">
            <a:extLst>
              <a:ext uri="{FF2B5EF4-FFF2-40B4-BE49-F238E27FC236}">
                <a16:creationId xmlns:a16="http://schemas.microsoft.com/office/drawing/2014/main" id="{B7B54C24-BBA9-5F3D-4057-7C3C3BB57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100" y="2195512"/>
            <a:ext cx="2833590" cy="3782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95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E99769-ACB7-56E5-A3A0-6126AD03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3. Lagkassan/Budget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15AF62-8FD6-5B08-6E36-24722F635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Administrera sek/fika försäljning, utbildningar</a:t>
            </a:r>
          </a:p>
          <a:p>
            <a:pPr marL="0" indent="0">
              <a:buNone/>
            </a:pPr>
            <a:r>
              <a:rPr lang="sv-SE" dirty="0"/>
              <a:t>https://docs.google.com/spreadsheets/d/1r2C78MmfcPfWFvZAicMipCyQ5cb85XLdVSDhb1S3pkU/edit?usp=sharing</a:t>
            </a:r>
          </a:p>
          <a:p>
            <a:r>
              <a:rPr lang="sv-SE" dirty="0"/>
              <a:t>Lagjobb?</a:t>
            </a:r>
          </a:p>
          <a:p>
            <a:r>
              <a:rPr lang="sv-SE" dirty="0"/>
              <a:t>Inköp och sponsring av matchställ</a:t>
            </a:r>
          </a:p>
          <a:p>
            <a:r>
              <a:rPr lang="sv-SE" dirty="0"/>
              <a:t>Kolla sponsring innan fredag den 20de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4" descr="KFUM Umeå - Basket startsida">
            <a:extLst>
              <a:ext uri="{FF2B5EF4-FFF2-40B4-BE49-F238E27FC236}">
                <a16:creationId xmlns:a16="http://schemas.microsoft.com/office/drawing/2014/main" id="{E2A6F8A7-407F-5BB7-228C-D3811EC46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80367" y="572655"/>
            <a:ext cx="2395105" cy="202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Дата 4">
            <a:extLst>
              <a:ext uri="{FF2B5EF4-FFF2-40B4-BE49-F238E27FC236}">
                <a16:creationId xmlns:a16="http://schemas.microsoft.com/office/drawing/2014/main" id="{07087EA9-75E8-94EB-A6AA-BD2AB86CE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2ABB-2BEB-49A6-B38A-D8A4722CCFC4}" type="datetime1">
              <a:rPr lang="sv-SE" smtClean="0"/>
              <a:t>2024-09-10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F56E4E-7132-51B1-DABF-66BEF82A9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55D22D-4977-CB7C-1805-2121D0C8C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4. Matchställ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7877AD-423E-23FB-18C1-805C5B150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744" y="2248258"/>
            <a:ext cx="9076329" cy="3650155"/>
          </a:xfrm>
        </p:spPr>
        <p:txBody>
          <a:bodyPr/>
          <a:lstStyle/>
          <a:p>
            <a:r>
              <a:rPr lang="sv-SE" dirty="0"/>
              <a:t>Hyra ett år till?</a:t>
            </a:r>
          </a:p>
          <a:p>
            <a:r>
              <a:rPr lang="sv-SE" dirty="0"/>
              <a:t>Sponsring?</a:t>
            </a:r>
          </a:p>
          <a:p>
            <a:r>
              <a:rPr lang="sv-SE" dirty="0"/>
              <a:t>V39 23 september, klubbdagar Team Sportia</a:t>
            </a:r>
          </a:p>
          <a:p>
            <a:endParaRPr lang="sv-SE" dirty="0"/>
          </a:p>
        </p:txBody>
      </p:sp>
      <p:pic>
        <p:nvPicPr>
          <p:cNvPr id="4" name="Picture 4" descr="KFUM Umeå - Basket startsida">
            <a:extLst>
              <a:ext uri="{FF2B5EF4-FFF2-40B4-BE49-F238E27FC236}">
                <a16:creationId xmlns:a16="http://schemas.microsoft.com/office/drawing/2014/main" id="{FC3B584A-7104-38EC-29DB-5E79554EE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80367" y="572655"/>
            <a:ext cx="2395105" cy="202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Дата 4">
            <a:extLst>
              <a:ext uri="{FF2B5EF4-FFF2-40B4-BE49-F238E27FC236}">
                <a16:creationId xmlns:a16="http://schemas.microsoft.com/office/drawing/2014/main" id="{3D93F168-8106-9260-72AF-7FF25F511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BBF0-5014-405D-AC27-869D948DB8BC}" type="datetime1">
              <a:rPr lang="sv-SE" smtClean="0"/>
              <a:t>2024-09-10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A4E6C7-32BE-EA31-64AE-3E1A99201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54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BAE459-6A54-E726-687B-82C8655D9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5. Träningsuppläg, LTAD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6EE4CC-F0B8-7166-D12C-B18691A2A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744" y="2117198"/>
            <a:ext cx="5707436" cy="1537348"/>
          </a:xfrm>
        </p:spPr>
        <p:txBody>
          <a:bodyPr/>
          <a:lstStyle/>
          <a:p>
            <a:r>
              <a:rPr lang="sv-SE" dirty="0"/>
              <a:t>Högre krav?</a:t>
            </a:r>
          </a:p>
          <a:p>
            <a:endParaRPr lang="sv-SE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0226D6-55DD-6AA0-48EA-24D39B73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83DE-5DB5-4051-B0D7-ADD6BDA953F3}" type="datetime1">
              <a:rPr lang="sv-SE" smtClean="0"/>
              <a:t>2024-09-10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051A5C-8085-DACB-E39D-288903722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pic>
        <p:nvPicPr>
          <p:cNvPr id="6" name="Picture 4" descr="KFUM Umeå - Basket startsida">
            <a:extLst>
              <a:ext uri="{FF2B5EF4-FFF2-40B4-BE49-F238E27FC236}">
                <a16:creationId xmlns:a16="http://schemas.microsoft.com/office/drawing/2014/main" id="{71BFCF7E-59F6-815F-70C4-ECB788466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80367" y="572655"/>
            <a:ext cx="2395105" cy="202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ong Term Athletic Development Model (Balyi, 2002)">
            <a:extLst>
              <a:ext uri="{FF2B5EF4-FFF2-40B4-BE49-F238E27FC236}">
                <a16:creationId xmlns:a16="http://schemas.microsoft.com/office/drawing/2014/main" id="{2C41A45F-6E1B-4A95-7D70-E3DCB3E80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416" y="2213681"/>
            <a:ext cx="7748813" cy="387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783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BAE459-6A54-E726-687B-82C8655D9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6. U15 Landslag, marknadsföring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6EE4CC-F0B8-7166-D12C-B18691A2A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2025-02-02 </a:t>
            </a:r>
            <a:r>
              <a:rPr lang="sv-SE" dirty="0"/>
              <a:t>anmälningsdag</a:t>
            </a:r>
          </a:p>
          <a:p>
            <a:r>
              <a:rPr lang="sv-SE" dirty="0"/>
              <a:t>Livesända?</a:t>
            </a:r>
          </a:p>
          <a:p>
            <a:r>
              <a:rPr lang="sv-SE" dirty="0"/>
              <a:t>IG konto, marknadsföring?</a:t>
            </a:r>
          </a:p>
          <a:p>
            <a:r>
              <a:rPr lang="sv-SE" dirty="0"/>
              <a:t>Kings Camp</a:t>
            </a:r>
          </a:p>
          <a:p>
            <a:endParaRPr lang="sv-SE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0226D6-55DD-6AA0-48EA-24D39B73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83DE-5DB5-4051-B0D7-ADD6BDA953F3}" type="datetime1">
              <a:rPr lang="sv-SE" smtClean="0"/>
              <a:t>2024-09-10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051A5C-8085-DACB-E39D-288903722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Föräldrar/Vårdnadshavare KFUM Merkurius P10/11</a:t>
            </a:r>
            <a:endParaRPr lang="en-US"/>
          </a:p>
        </p:txBody>
      </p:sp>
      <p:pic>
        <p:nvPicPr>
          <p:cNvPr id="6" name="Picture 4" descr="KFUM Umeå - Basket startsida">
            <a:extLst>
              <a:ext uri="{FF2B5EF4-FFF2-40B4-BE49-F238E27FC236}">
                <a16:creationId xmlns:a16="http://schemas.microsoft.com/office/drawing/2014/main" id="{71BFCF7E-59F6-815F-70C4-ECB788466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80367" y="572655"/>
            <a:ext cx="2395105" cy="202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231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D206359A-F1E3-49EE-BBC2-40888C4A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958DF84-F5C6-794F-8945-485D6C107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AF0997A-7C0F-4AD2-BA90-5FE341A17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5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0B525C-F2EA-5DB3-8A77-F33F4C895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389" y="3139080"/>
            <a:ext cx="3149221" cy="214269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dirty="0"/>
              <a:t>7. </a:t>
            </a:r>
            <a:r>
              <a:rPr lang="en-US" dirty="0" err="1"/>
              <a:t>Frågor</a:t>
            </a:r>
            <a:r>
              <a:rPr lang="en-US" dirty="0"/>
              <a:t>, </a:t>
            </a:r>
            <a:r>
              <a:rPr lang="en-US" dirty="0" err="1"/>
              <a:t>funderingar</a:t>
            </a:r>
            <a:r>
              <a:rPr lang="en-US" dirty="0"/>
              <a:t>, </a:t>
            </a:r>
            <a:r>
              <a:rPr lang="en-US" dirty="0" err="1"/>
              <a:t>framtiden</a:t>
            </a:r>
            <a:r>
              <a:rPr lang="en-US" dirty="0"/>
              <a:t>?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EA23642-2981-5EA2-1DF1-90850440C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6745" y="501128"/>
            <a:ext cx="331134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i="0" kern="1200">
                <a:latin typeface="+mn-lt"/>
                <a:ea typeface="+mn-ea"/>
                <a:cs typeface="+mn-cs"/>
              </a:rPr>
              <a:t>Föräldrar/Vårdnadshavare KFUM Merkurius P10/11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2E67446-732B-4F72-8560-6FABB6CB2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KFUM Umeå - Basket startsida">
            <a:extLst>
              <a:ext uri="{FF2B5EF4-FFF2-40B4-BE49-F238E27FC236}">
                <a16:creationId xmlns:a16="http://schemas.microsoft.com/office/drawing/2014/main" id="{B8AF35E0-6B1C-87DB-841A-17C9C69B78B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75003" y="1076766"/>
            <a:ext cx="5571565" cy="470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Дата 6">
            <a:extLst>
              <a:ext uri="{FF2B5EF4-FFF2-40B4-BE49-F238E27FC236}">
                <a16:creationId xmlns:a16="http://schemas.microsoft.com/office/drawing/2014/main" id="{4EFF4182-43E2-7F62-8621-B2C444E499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66975" y="6356350"/>
            <a:ext cx="296091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0510318-DFC9-4E89-B4CC-7C1DB50D87F0}" type="datetime1">
              <a:rPr lang="sv-SE" smtClean="0"/>
              <a:t>2024-09-10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14954"/>
      </p:ext>
    </p:extLst>
  </p:cSld>
  <p:clrMapOvr>
    <a:masterClrMapping/>
  </p:clrMapOvr>
</p:sld>
</file>

<file path=ppt/theme/theme1.xml><?xml version="1.0" encoding="utf-8"?>
<a:theme xmlns:a="http://schemas.openxmlformats.org/drawingml/2006/main" name="MarrakeshVTI">
  <a:themeElements>
    <a:clrScheme name="Marrakesh">
      <a:dk1>
        <a:srgbClr val="000000"/>
      </a:dk1>
      <a:lt1>
        <a:srgbClr val="FFFFFF"/>
      </a:lt1>
      <a:dk2>
        <a:srgbClr val="431C30"/>
      </a:dk2>
      <a:lt2>
        <a:srgbClr val="F3F0EF"/>
      </a:lt2>
      <a:accent1>
        <a:srgbClr val="B35B55"/>
      </a:accent1>
      <a:accent2>
        <a:srgbClr val="CF7E6C"/>
      </a:accent2>
      <a:accent3>
        <a:srgbClr val="CA8F58"/>
      </a:accent3>
      <a:accent4>
        <a:srgbClr val="A97C54"/>
      </a:accent4>
      <a:accent5>
        <a:srgbClr val="917E45"/>
      </a:accent5>
      <a:accent6>
        <a:srgbClr val="647576"/>
      </a:accent6>
      <a:hlink>
        <a:srgbClr val="A25872"/>
      </a:hlink>
      <a:folHlink>
        <a:srgbClr val="667A7E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231</Words>
  <Application>Microsoft Office PowerPoint</Application>
  <PresentationFormat>Bredbild</PresentationFormat>
  <Paragraphs>63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Goudy Old Style</vt:lpstr>
      <vt:lpstr>MarrakeshVTI</vt:lpstr>
      <vt:lpstr>Välkommen  </vt:lpstr>
      <vt:lpstr>Mötets syfte:</vt:lpstr>
      <vt:lpstr>1. U14 Serien 2024/2025 </vt:lpstr>
      <vt:lpstr>2. Mariehemshallen</vt:lpstr>
      <vt:lpstr>3. Lagkassan/Budget</vt:lpstr>
      <vt:lpstr>4. Matchställ</vt:lpstr>
      <vt:lpstr>5. Träningsuppläg, LTAD</vt:lpstr>
      <vt:lpstr>6. U15 Landslag, marknadsföring</vt:lpstr>
      <vt:lpstr>7. Frågor, funderingar, framtiden?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</dc:title>
  <dc:creator>Rudolf Morozov</dc:creator>
  <cp:lastModifiedBy>Rudolf Morozov</cp:lastModifiedBy>
  <cp:revision>8</cp:revision>
  <dcterms:created xsi:type="dcterms:W3CDTF">2023-09-17T12:10:52Z</dcterms:created>
  <dcterms:modified xsi:type="dcterms:W3CDTF">2024-09-10T15:05:05Z</dcterms:modified>
</cp:coreProperties>
</file>