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6" r:id="rId9"/>
    <p:sldId id="263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8" autoAdjust="0"/>
    <p:restoredTop sz="94660"/>
  </p:normalViewPr>
  <p:slideViewPr>
    <p:cSldViewPr snapToGrid="0">
      <p:cViewPr varScale="1">
        <p:scale>
          <a:sx n="83" d="100"/>
          <a:sy n="83" d="100"/>
        </p:scale>
        <p:origin x="64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151A-EB7D-4E5F-9707-4CCD675212ED}" type="datetimeFigureOut">
              <a:rPr lang="sv-SE" smtClean="0"/>
              <a:t>2024-09-10</a:t>
            </a:fld>
            <a:endParaRPr lang="sv-S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sv-S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47EF5-11EE-4BA1-97FA-A7BC3BBD10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0936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EBC55-5864-427B-84CF-6441AA82BD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6745" y="1205037"/>
            <a:ext cx="7744993" cy="2541336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B52BDB-18E0-4991-A6F2-7AD5420153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6745" y="3949332"/>
            <a:ext cx="7744993" cy="2006735"/>
          </a:xfrm>
        </p:spPr>
        <p:txBody>
          <a:bodyPr>
            <a:normAutofit/>
          </a:bodyPr>
          <a:lstStyle>
            <a:lvl1pPr marL="0" indent="0" algn="l">
              <a:buNone/>
              <a:defRPr sz="20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0ABC6-907E-47DE-8E40-61F2DD1B4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0650-06C6-42A1-B54A-0162551A8948}" type="datetime1">
              <a:rPr lang="sv-SE" smtClean="0"/>
              <a:t>2024-09-10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AB158-6097-43A1-90B6-406F93670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Föräldrar/Vårdnadshavare KFUM Merkurius P10/11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E077-FF20-4DD9-92B5-EE1C4D615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074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071ABCB-C306-49F0-8D5D-0B890583C1CE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4A67F94-2250-4B3A-8424-1BC0A0BCB3FF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FB942D8-95BE-4CFD-BFCC-26209EC192CE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DF6499A-D398-4CBC-AA22-4277539430FC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91493C-6480-4A3F-8836-1727CBA3C849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546BFEE-D3D9-4B18-BA88-49F7C7D2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8186" y="959587"/>
            <a:ext cx="9076329" cy="106427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EA5BD3-1A63-4F94-ADFA-5CA2A414DE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148186" y="2248257"/>
            <a:ext cx="9076329" cy="365015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1888E-6FA1-446E-A77C-7D26923F6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D7D0-F4C8-4320-A89B-F0399B57C72A}" type="datetime1">
              <a:rPr lang="sv-SE" smtClean="0"/>
              <a:t>2024-09-10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3313F-58CA-4397-A3B4-71B068D1E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Föräldrar/Vårdnadshavare KFUM Merkurius P10/11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C6AB3-89E2-4B6A-A5F3-3FB781C1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34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7BC2869-B8E0-44C7-801E-BA0C2C1B5E82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A7CEB8F-94FA-4A87-AA80-066173AA5C5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4F9817E-A26F-4D7B-82A1-FA647EE4C86F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E734839-B51C-4112-A4D8-DDFCB7F84A6F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1DFF651-C17F-4B2C-A962-32FA4958BCFA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9B263D-CDF8-431B-A5D1-9687649138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31030" y="866253"/>
            <a:ext cx="2222769" cy="531071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B6B9BE-E660-4F3A-ABA1-86667DC13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66253"/>
            <a:ext cx="8164286" cy="531071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82700-F509-4302-AE0E-6CC56401A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F2D5-13C6-4317-9203-EC2B08A00D07}" type="datetime1">
              <a:rPr lang="sv-SE" smtClean="0"/>
              <a:t>2024-09-10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3BD63-5B0C-4FB3-8434-8EA1A84F2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Föräldrar/Vårdnadshavare KFUM Merkurius P10/11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3E9EB-019B-4F03-8147-D6CBA6B1E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5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31C13-CF9D-4E82-A5B4-91008DCD2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06FD2-89E8-4415-ADF7-22F4A4C25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CBBFF-8889-497F-B4CA-A031E8DD3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38066-F7A1-473A-A657-222F7AE94FA4}" type="datetime1">
              <a:rPr lang="sv-SE" smtClean="0"/>
              <a:t>2024-09-10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78DAF-985B-4BB4-ADA9-02EA979F1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Föräldrar/Vårdnadshavare KFUM Merkurius P10/11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10DBC-42B5-46AB-B36A-B39128E6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022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1B6E7-01C8-4375-B7C7-596CD1199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83229"/>
            <a:ext cx="8214179" cy="330313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41675-8F3E-47CC-9573-D853C506D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295900"/>
            <a:ext cx="8214179" cy="7937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19F49-690E-49EC-BD41-75A18C9E3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B7EE9-26BC-4A28-BFBD-E334AA055016}" type="datetime1">
              <a:rPr lang="sv-SE" smtClean="0"/>
              <a:t>2024-09-10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C9E70-1401-468E-97DE-4255CA22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Föräldrar/Vårdnadshavare KFUM Merkurius P10/11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BE14C-9127-4582-A006-2AEA93AF7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74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34DF9-FA60-4E7B-BDE8-C0F9AFE63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F1133-890E-4E96-AEDD-0F921E26F5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6745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763B4-4987-4303-9640-54B67DD75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7174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94AAD8-D444-410E-98EC-47076908F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1AE2E-25D7-4A93-AB97-3973764A553C}" type="datetime1">
              <a:rPr lang="sv-SE" smtClean="0"/>
              <a:t>2024-09-10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72F01E-6867-4604-8B58-F65BCC820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Föräldrar/Vårdnadshavare KFUM Merkurius P10/11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43D87-0EC8-43C7-9D1B-46DB52129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71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605AE-70FD-4CEE-BDFB-D5C0A3D35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5" y="960120"/>
            <a:ext cx="9196928" cy="106070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091E2-4532-4D16-827E-4DB0688F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7153" y="2062842"/>
            <a:ext cx="4445899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B53BE-9EDA-4D07-A042-0D101FAB9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6745" y="2882837"/>
            <a:ext cx="4446642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DFDFC1-7510-4F8E-A831-ABA33D977A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25280" y="2062842"/>
            <a:ext cx="4467794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2A42F0-9A48-4946-8BA8-394CBF01A0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24868" y="2882837"/>
            <a:ext cx="4468541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0FC563-D319-494F-AA63-0BDF1D25E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48FFF-F1E9-4AFF-9068-864DD7D9EE50}" type="datetime1">
              <a:rPr lang="sv-SE" smtClean="0"/>
              <a:t>2024-09-10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42F4FE-433A-42F6-8A73-AD843352B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Föräldrar/Vårdnadshavare KFUM Merkurius P10/11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575352-FC7F-4BA8-940F-2F920C280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235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B3FB5-4B13-4412-9F42-62450D6AA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C87ECA-0E5D-4DD2-B664-DF351875F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50E0E-3B10-424F-9671-27DD1A697132}" type="datetime1">
              <a:rPr lang="sv-SE" smtClean="0"/>
              <a:t>2024-09-10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E2406B-A925-466A-AF79-D0A4E0EA4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Föräldrar/Vårdnadshavare KFUM Merkurius P10/11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61B050-D381-4E1A-88DD-361F0EE9D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21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8BF592-6A15-4999-ACFA-A535A113B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ECD9-5775-4AB9-A42E-8DD515CB3916}" type="datetime1">
              <a:rPr lang="sv-SE" smtClean="0"/>
              <a:t>2024-09-10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19EFC1-AD45-4610-8FC6-2058F55E4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Föräldrar/Vårdnadshavare KFUM Merkurius P10/11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3DF506-CFF9-4BD2-8D76-337792779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61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77674-EAFF-4CAE-A685-8AEA617D0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94014"/>
            <a:ext cx="3932237" cy="143691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3A185-E15D-46FD-A4FB-709A8B5D0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94014"/>
            <a:ext cx="6172200" cy="47670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4086F7-5F48-40D6-B4E3-1347EA21B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2"/>
            <a:ext cx="3932237" cy="32509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F4FC41-0A32-438D-9A47-F932AB492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07EF1-D5C8-4B63-9D25-FA17754A9746}" type="datetime1">
              <a:rPr lang="sv-SE" smtClean="0"/>
              <a:t>2024-09-10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0F85D-CB6B-48E8-B56F-81472CE94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Föräldrar/Vårdnadshavare KFUM Merkurius P10/11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6E120E-E239-4B93-AC67-210D23BD2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9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1F02C-5A08-45D4-AFE1-8EF0E6DEC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65120"/>
            <a:ext cx="3932237" cy="146580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2EF863-20E6-4CF9-A179-0A2A52E5F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ECFB1A-5B7E-45DA-9713-0CD8E3121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4"/>
            <a:ext cx="3932237" cy="325097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FD67F-901E-4423-A48F-41F00ECA5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098D-27EC-48BF-9C22-86FBDF7D142E}" type="datetime1">
              <a:rPr lang="sv-SE" smtClean="0"/>
              <a:t>2024-09-10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B04982-0749-4F34-A4DB-DDC12BD4B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Föräldrar/Vårdnadshavare KFUM Merkurius P10/11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B38447-AEAF-40D9-B3D3-94404C144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708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206359A-F1E3-49EE-BBC2-40888C4A3628}"/>
              </a:ext>
            </a:extLst>
          </p:cNvPr>
          <p:cNvGrpSpPr/>
          <p:nvPr/>
        </p:nvGrpSpPr>
        <p:grpSpPr>
          <a:xfrm>
            <a:off x="9265700" y="2026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ED90C42-6A0F-48E8-BF96-7D3E2A395EC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DA0863A-55F7-4EB0-9451-F3EE4D65DBDB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FE7CFE2-40F6-44B2-8AAD-0C384EEFCF7E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F0D6A17-AA80-4608-8660-8D1587A17704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11B74D-DF90-4993-88AE-4D05C91F2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4" y="959587"/>
            <a:ext cx="9076329" cy="1064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B3DE9-A495-4E75-819D-E0B2E5505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6744" y="2248257"/>
            <a:ext cx="9076329" cy="3650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430AC-DB07-423B-A52A-0065639AF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66975" y="6356350"/>
            <a:ext cx="29609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1D78EF46-2524-47F9-9BE7-933C2F35A757}" type="datetime1">
              <a:rPr lang="sv-SE" smtClean="0"/>
              <a:t>2024-09-10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FAFC9-FA18-4C55-8C92-B17603CAEE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6745" y="501128"/>
            <a:ext cx="33113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r>
              <a:rPr lang="sv-SE"/>
              <a:t>Föräldrar/Vårdnadshavare KFUM Merkurius P10/11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5A493-61FB-4764-90B6-8CC218A781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39498" y="6356350"/>
            <a:ext cx="5154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0946259B-8396-46CD-AD42-FDEDA89DA2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649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150000"/>
        <a:buFont typeface="Goudy Old Style" panose="02020502050305020303" pitchFamily="18" charset="0"/>
        <a:buChar char="∙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7" name="Rectangle 1037">
            <a:extLst>
              <a:ext uri="{FF2B5EF4-FFF2-40B4-BE49-F238E27FC236}">
                <a16:creationId xmlns:a16="http://schemas.microsoft.com/office/drawing/2014/main" id="{CB62860E-78E8-0547-8CD6-A19C1482F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A9CD96-1B54-1F16-BB58-7476E3CE1E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2500" y="1205038"/>
            <a:ext cx="5143500" cy="2541335"/>
          </a:xfrm>
        </p:spPr>
        <p:txBody>
          <a:bodyPr anchor="b">
            <a:normAutofit/>
          </a:bodyPr>
          <a:lstStyle/>
          <a:p>
            <a:pPr algn="ctr"/>
            <a:r>
              <a:rPr lang="sv-SE"/>
              <a:t>Välkommen </a:t>
            </a:r>
            <a:br>
              <a:rPr lang="sv-SE"/>
            </a:br>
            <a:endParaRPr lang="sv-SE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124DA08-831E-C353-1C14-EDAB58F8DF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2500" y="3949334"/>
            <a:ext cx="5143500" cy="1432913"/>
          </a:xfrm>
        </p:spPr>
        <p:txBody>
          <a:bodyPr anchor="t">
            <a:normAutofit/>
          </a:bodyPr>
          <a:lstStyle/>
          <a:p>
            <a:pPr algn="ctr"/>
            <a:r>
              <a:rPr lang="sv-SE" dirty="0"/>
              <a:t>Föräldrar och vårdnadshavare Pojkar Merkurius 10/11</a:t>
            </a:r>
          </a:p>
        </p:txBody>
      </p:sp>
      <p:pic>
        <p:nvPicPr>
          <p:cNvPr id="1028" name="Picture 4" descr="KFUM Umeå - Basket startsida">
            <a:extLst>
              <a:ext uri="{FF2B5EF4-FFF2-40B4-BE49-F238E27FC236}">
                <a16:creationId xmlns:a16="http://schemas.microsoft.com/office/drawing/2014/main" id="{5DE70CE2-BECB-1BCA-7A9B-2C655E4B97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37339" y="2069676"/>
            <a:ext cx="3217333" cy="2718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8" name="Freeform: Shape 1039">
            <a:extLst>
              <a:ext uri="{FF2B5EF4-FFF2-40B4-BE49-F238E27FC236}">
                <a16:creationId xmlns:a16="http://schemas.microsoft.com/office/drawing/2014/main" id="{72E67446-732B-4F72-8560-6FABB6CB25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38834" y="720724"/>
            <a:ext cx="4014345" cy="5414576"/>
          </a:xfrm>
          <a:custGeom>
            <a:avLst/>
            <a:gdLst>
              <a:gd name="connsiteX0" fmla="*/ 2144960 w 4282900"/>
              <a:gd name="connsiteY0" fmla="*/ 0 h 5795027"/>
              <a:gd name="connsiteX1" fmla="*/ 2332832 w 4282900"/>
              <a:gd name="connsiteY1" fmla="*/ 164715 h 5795027"/>
              <a:gd name="connsiteX2" fmla="*/ 3723546 w 4282900"/>
              <a:gd name="connsiteY2" fmla="*/ 855573 h 5795027"/>
              <a:gd name="connsiteX3" fmla="*/ 4282900 w 4282900"/>
              <a:gd name="connsiteY3" fmla="*/ 2048959 h 5795027"/>
              <a:gd name="connsiteX4" fmla="*/ 4282900 w 4282900"/>
              <a:gd name="connsiteY4" fmla="*/ 2231503 h 5795027"/>
              <a:gd name="connsiteX5" fmla="*/ 4282900 w 4282900"/>
              <a:gd name="connsiteY5" fmla="*/ 2752557 h 5795027"/>
              <a:gd name="connsiteX6" fmla="*/ 4282900 w 4282900"/>
              <a:gd name="connsiteY6" fmla="*/ 3042471 h 5795027"/>
              <a:gd name="connsiteX7" fmla="*/ 4282900 w 4282900"/>
              <a:gd name="connsiteY7" fmla="*/ 3441681 h 5795027"/>
              <a:gd name="connsiteX8" fmla="*/ 4282900 w 4282900"/>
              <a:gd name="connsiteY8" fmla="*/ 3746068 h 5795027"/>
              <a:gd name="connsiteX9" fmla="*/ 3723546 w 4282900"/>
              <a:gd name="connsiteY9" fmla="*/ 4939455 h 5795027"/>
              <a:gd name="connsiteX10" fmla="*/ 2332829 w 4282900"/>
              <a:gd name="connsiteY10" fmla="*/ 5630311 h 5795027"/>
              <a:gd name="connsiteX11" fmla="*/ 2137940 w 4282900"/>
              <a:gd name="connsiteY11" fmla="*/ 5795027 h 5795027"/>
              <a:gd name="connsiteX12" fmla="*/ 1950069 w 4282900"/>
              <a:gd name="connsiteY12" fmla="*/ 5630311 h 5795027"/>
              <a:gd name="connsiteX13" fmla="*/ 559353 w 4282900"/>
              <a:gd name="connsiteY13" fmla="*/ 4939455 h 5795027"/>
              <a:gd name="connsiteX14" fmla="*/ 0 w 4282900"/>
              <a:gd name="connsiteY14" fmla="*/ 3746068 h 5795027"/>
              <a:gd name="connsiteX15" fmla="*/ 0 w 4282900"/>
              <a:gd name="connsiteY15" fmla="*/ 3441681 h 5795027"/>
              <a:gd name="connsiteX16" fmla="*/ 0 w 4282900"/>
              <a:gd name="connsiteY16" fmla="*/ 3042471 h 5795027"/>
              <a:gd name="connsiteX17" fmla="*/ 0 w 4282900"/>
              <a:gd name="connsiteY17" fmla="*/ 2752557 h 5795027"/>
              <a:gd name="connsiteX18" fmla="*/ 0 w 4282900"/>
              <a:gd name="connsiteY18" fmla="*/ 2231503 h 5795027"/>
              <a:gd name="connsiteX19" fmla="*/ 0 w 4282900"/>
              <a:gd name="connsiteY19" fmla="*/ 2048959 h 5795027"/>
              <a:gd name="connsiteX20" fmla="*/ 559354 w 4282900"/>
              <a:gd name="connsiteY20" fmla="*/ 855573 h 5795027"/>
              <a:gd name="connsiteX21" fmla="*/ 1950071 w 4282900"/>
              <a:gd name="connsiteY21" fmla="*/ 164715 h 579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82900" h="5795027">
                <a:moveTo>
                  <a:pt x="2144960" y="0"/>
                </a:moveTo>
                <a:lnTo>
                  <a:pt x="2332832" y="164715"/>
                </a:lnTo>
                <a:cubicBezTo>
                  <a:pt x="2798675" y="524709"/>
                  <a:pt x="3323620" y="623869"/>
                  <a:pt x="3723546" y="855573"/>
                </a:cubicBezTo>
                <a:cubicBezTo>
                  <a:pt x="4108105" y="1124469"/>
                  <a:pt x="4282900" y="1432851"/>
                  <a:pt x="4282900" y="2048959"/>
                </a:cubicBezTo>
                <a:lnTo>
                  <a:pt x="4282900" y="2231503"/>
                </a:lnTo>
                <a:lnTo>
                  <a:pt x="4282900" y="2752557"/>
                </a:lnTo>
                <a:lnTo>
                  <a:pt x="4282900" y="3042471"/>
                </a:lnTo>
                <a:lnTo>
                  <a:pt x="4282900" y="3441681"/>
                </a:lnTo>
                <a:lnTo>
                  <a:pt x="4282900" y="3746068"/>
                </a:lnTo>
                <a:cubicBezTo>
                  <a:pt x="4282900" y="4362177"/>
                  <a:pt x="4108103" y="4670559"/>
                  <a:pt x="3723546" y="4939455"/>
                </a:cubicBezTo>
                <a:cubicBezTo>
                  <a:pt x="3323617" y="5171158"/>
                  <a:pt x="2798672" y="5270318"/>
                  <a:pt x="2332829" y="5630311"/>
                </a:cubicBezTo>
                <a:lnTo>
                  <a:pt x="2137940" y="5795027"/>
                </a:lnTo>
                <a:lnTo>
                  <a:pt x="1950069" y="5630311"/>
                </a:lnTo>
                <a:cubicBezTo>
                  <a:pt x="1484225" y="5270318"/>
                  <a:pt x="959280" y="5171158"/>
                  <a:pt x="559353" y="4939455"/>
                </a:cubicBezTo>
                <a:cubicBezTo>
                  <a:pt x="174796" y="4670559"/>
                  <a:pt x="0" y="4362177"/>
                  <a:pt x="0" y="3746068"/>
                </a:cubicBezTo>
                <a:lnTo>
                  <a:pt x="0" y="3441681"/>
                </a:lnTo>
                <a:lnTo>
                  <a:pt x="0" y="3042471"/>
                </a:lnTo>
                <a:lnTo>
                  <a:pt x="0" y="2752557"/>
                </a:lnTo>
                <a:lnTo>
                  <a:pt x="0" y="2231503"/>
                </a:lnTo>
                <a:lnTo>
                  <a:pt x="0" y="2048959"/>
                </a:lnTo>
                <a:cubicBezTo>
                  <a:pt x="0" y="1432851"/>
                  <a:pt x="174797" y="1124469"/>
                  <a:pt x="559354" y="855573"/>
                </a:cubicBezTo>
                <a:cubicBezTo>
                  <a:pt x="959283" y="623869"/>
                  <a:pt x="1484227" y="524709"/>
                  <a:pt x="1950071" y="164715"/>
                </a:cubicBezTo>
                <a:close/>
              </a:path>
            </a:pathLst>
          </a:custGeom>
          <a:noFill/>
          <a:ln w="25400" cap="rnd">
            <a:solidFill>
              <a:schemeClr val="bg2">
                <a:lumMod val="75000"/>
                <a:alpha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599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BA81B4-C97A-300B-CDCD-12FD1FBD3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Mötets syfte: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0E2885-8678-023E-23D7-89516556F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1 Serien 2024/2025</a:t>
            </a:r>
          </a:p>
          <a:p>
            <a:r>
              <a:rPr lang="sv-SE" dirty="0"/>
              <a:t>2 Mariehemshallen</a:t>
            </a:r>
          </a:p>
          <a:p>
            <a:r>
              <a:rPr lang="sv-SE" dirty="0"/>
              <a:t>3 Lagkassan/Budget</a:t>
            </a:r>
          </a:p>
          <a:p>
            <a:r>
              <a:rPr lang="sv-SE" dirty="0"/>
              <a:t>4 Matchställ</a:t>
            </a:r>
          </a:p>
          <a:p>
            <a:r>
              <a:rPr lang="sv-SE" dirty="0"/>
              <a:t>5 Träningsupplägg, LTAD</a:t>
            </a:r>
          </a:p>
          <a:p>
            <a:r>
              <a:rPr lang="sv-SE" dirty="0"/>
              <a:t>6 U15 Landslag, marknadsföring</a:t>
            </a:r>
          </a:p>
          <a:p>
            <a:r>
              <a:rPr lang="sv-SE" dirty="0"/>
              <a:t>7 Frågor, funderingar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pic>
        <p:nvPicPr>
          <p:cNvPr id="4" name="Picture 4" descr="KFUM Umeå - Basket startsida">
            <a:extLst>
              <a:ext uri="{FF2B5EF4-FFF2-40B4-BE49-F238E27FC236}">
                <a16:creationId xmlns:a16="http://schemas.microsoft.com/office/drawing/2014/main" id="{E4301247-D70B-356C-08A8-546638992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80367" y="572655"/>
            <a:ext cx="2395105" cy="2023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Дата 4">
            <a:extLst>
              <a:ext uri="{FF2B5EF4-FFF2-40B4-BE49-F238E27FC236}">
                <a16:creationId xmlns:a16="http://schemas.microsoft.com/office/drawing/2014/main" id="{CE426A08-7F1B-D7FA-ABD3-ABF1044E1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D002-7104-4019-B631-BF2E9F4CF2B9}" type="datetime1">
              <a:rPr lang="sv-SE" smtClean="0"/>
              <a:t>2024-09-10</a:t>
            </a:fld>
            <a:endParaRPr lang="en-US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A161D04-EFD3-2533-6E9F-B2F248324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Föräldrar/Vårdnadshavare KFUM Merkurius P10/11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89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0E0B3D-E44C-ACD2-1E4D-15EAFC67A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1. U14 Serien 2024/2025	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273661-3DFD-16BE-33C9-FEECFFC0D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KFUM Merkurius P10/11		</a:t>
            </a:r>
          </a:p>
          <a:p>
            <a:r>
              <a:rPr lang="sv-SE" dirty="0"/>
              <a:t>KFUM Jupiter P10</a:t>
            </a:r>
          </a:p>
          <a:p>
            <a:r>
              <a:rPr lang="sv-SE" dirty="0"/>
              <a:t>KFUM Jupiter P11/12</a:t>
            </a:r>
          </a:p>
          <a:p>
            <a:r>
              <a:rPr lang="sv-SE" dirty="0"/>
              <a:t>KFUM Umeå F10/11</a:t>
            </a:r>
          </a:p>
          <a:p>
            <a:r>
              <a:rPr lang="sv-SE" dirty="0"/>
              <a:t>Skellefteå F10/11</a:t>
            </a:r>
          </a:p>
          <a:p>
            <a:r>
              <a:rPr lang="sv-SE" dirty="0"/>
              <a:t>Skellefteå P10/11</a:t>
            </a:r>
          </a:p>
          <a:p>
            <a:r>
              <a:rPr lang="sv-SE" dirty="0"/>
              <a:t>Nordmaling Knights A</a:t>
            </a:r>
          </a:p>
          <a:p>
            <a:r>
              <a:rPr lang="sv-SE" dirty="0"/>
              <a:t>Minerva P10/11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pic>
        <p:nvPicPr>
          <p:cNvPr id="4" name="Picture 4" descr="KFUM Umeå - Basket startsida">
            <a:extLst>
              <a:ext uri="{FF2B5EF4-FFF2-40B4-BE49-F238E27FC236}">
                <a16:creationId xmlns:a16="http://schemas.microsoft.com/office/drawing/2014/main" id="{6A0A79B6-10F1-001A-0FE3-58484B58B3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80367" y="572655"/>
            <a:ext cx="2395105" cy="2023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Дата 8">
            <a:extLst>
              <a:ext uri="{FF2B5EF4-FFF2-40B4-BE49-F238E27FC236}">
                <a16:creationId xmlns:a16="http://schemas.microsoft.com/office/drawing/2014/main" id="{FFBD213C-D747-5024-B67B-682964A80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43AB-8C1E-4DAF-898D-225E25708539}" type="datetime1">
              <a:rPr lang="sv-SE" smtClean="0"/>
              <a:t>2024-09-10</a:t>
            </a:fld>
            <a:endParaRPr lang="en-US"/>
          </a:p>
        </p:txBody>
      </p:sp>
      <p:sp>
        <p:nvSpPr>
          <p:cNvPr id="10" name="Нижний колонтитул 9">
            <a:extLst>
              <a:ext uri="{FF2B5EF4-FFF2-40B4-BE49-F238E27FC236}">
                <a16:creationId xmlns:a16="http://schemas.microsoft.com/office/drawing/2014/main" id="{AF1BF007-7CA0-899C-A3A7-C11C15CF9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Föräldrar/Vårdnadshavare KFUM Merkurius P10/11</a:t>
            </a:r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EC5275-60C6-26C8-A3C6-5F3532D22090}"/>
              </a:ext>
            </a:extLst>
          </p:cNvPr>
          <p:cNvSpPr txBox="1"/>
          <p:nvPr/>
        </p:nvSpPr>
        <p:spPr>
          <a:xfrm>
            <a:off x="4932396" y="2248257"/>
            <a:ext cx="3993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Hemma/Borta 14 matcher totalt + eventuellt slutspel</a:t>
            </a:r>
          </a:p>
        </p:txBody>
      </p:sp>
    </p:spTree>
    <p:extLst>
      <p:ext uri="{BB962C8B-B14F-4D97-AF65-F5344CB8AC3E}">
        <p14:creationId xmlns:p14="http://schemas.microsoft.com/office/powerpoint/2010/main" val="678589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EF3681-531A-E17F-274B-7F7BEBD1E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769" y="959586"/>
            <a:ext cx="13918118" cy="1447898"/>
          </a:xfrm>
        </p:spPr>
        <p:txBody>
          <a:bodyPr>
            <a:normAutofit/>
          </a:bodyPr>
          <a:lstStyle/>
          <a:p>
            <a:r>
              <a:rPr lang="sv-SE" dirty="0"/>
              <a:t>2. Mariehemshallen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EDECA8-8F89-4EC6-6B94-E6A6ED8CA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Trångt men billigt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Picture 4" descr="KFUM Umeå - Basket startsida">
            <a:extLst>
              <a:ext uri="{FF2B5EF4-FFF2-40B4-BE49-F238E27FC236}">
                <a16:creationId xmlns:a16="http://schemas.microsoft.com/office/drawing/2014/main" id="{9DD2CB7F-48AF-8EF2-82A5-C77C42F1C5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80367" y="572655"/>
            <a:ext cx="2395105" cy="2023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Дата 10">
            <a:extLst>
              <a:ext uri="{FF2B5EF4-FFF2-40B4-BE49-F238E27FC236}">
                <a16:creationId xmlns:a16="http://schemas.microsoft.com/office/drawing/2014/main" id="{3CD506BB-B647-4563-5B32-96CFF1BFC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4B65-4BE9-4799-B4BC-6D1B62A52054}" type="datetime1">
              <a:rPr lang="sv-SE" smtClean="0"/>
              <a:t>2024-09-10</a:t>
            </a:fld>
            <a:endParaRPr lang="en-US"/>
          </a:p>
        </p:txBody>
      </p:sp>
      <p:sp>
        <p:nvSpPr>
          <p:cNvPr id="12" name="Нижний колонтитул 11">
            <a:extLst>
              <a:ext uri="{FF2B5EF4-FFF2-40B4-BE49-F238E27FC236}">
                <a16:creationId xmlns:a16="http://schemas.microsoft.com/office/drawing/2014/main" id="{EEB67D39-0524-4206-12DC-D4FA074B6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Föräldrar/Vårdnadshavare KFUM Merkurius P10/11</a:t>
            </a:r>
            <a:endParaRPr lang="en-US"/>
          </a:p>
        </p:txBody>
      </p:sp>
      <p:pic>
        <p:nvPicPr>
          <p:cNvPr id="1030" name="Picture 6" descr="Många händelser idag, Mariehemsskolan... - Fritidsbanken Umeå | פייסבוק">
            <a:extLst>
              <a:ext uri="{FF2B5EF4-FFF2-40B4-BE49-F238E27FC236}">
                <a16:creationId xmlns:a16="http://schemas.microsoft.com/office/drawing/2014/main" id="{B7B54C24-BBA9-5F3D-4057-7C3C3BB573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100" y="2195512"/>
            <a:ext cx="2833590" cy="3782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0950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E99769-ACB7-56E5-A3A0-6126AD03C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3. Lagkassan/Budget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15AF62-8FD6-5B08-6E36-24722F635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Administrera sek/fika försäljning, utbildningar</a:t>
            </a:r>
          </a:p>
          <a:p>
            <a:pPr marL="0" indent="0">
              <a:buNone/>
            </a:pPr>
            <a:r>
              <a:rPr lang="sv-SE" dirty="0"/>
              <a:t>https://docs.google.com/spreadsheets/d/1r2C78MmfcPfWFvZAicMipCyQ5cb85XLdVSDhb1S3pkU/edit?usp=sharing</a:t>
            </a:r>
          </a:p>
          <a:p>
            <a:r>
              <a:rPr lang="sv-SE" dirty="0"/>
              <a:t>Lagjobb?</a:t>
            </a:r>
          </a:p>
          <a:p>
            <a:r>
              <a:rPr lang="sv-SE" dirty="0"/>
              <a:t>Inköp och sponsring av matchställ</a:t>
            </a:r>
          </a:p>
          <a:p>
            <a:r>
              <a:rPr lang="sv-SE" dirty="0"/>
              <a:t>Kolla sponsring innan fredag den 20de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Picture 4" descr="KFUM Umeå - Basket startsida">
            <a:extLst>
              <a:ext uri="{FF2B5EF4-FFF2-40B4-BE49-F238E27FC236}">
                <a16:creationId xmlns:a16="http://schemas.microsoft.com/office/drawing/2014/main" id="{E2A6F8A7-407F-5BB7-228C-D3811EC461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80367" y="572655"/>
            <a:ext cx="2395105" cy="2023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Дата 4">
            <a:extLst>
              <a:ext uri="{FF2B5EF4-FFF2-40B4-BE49-F238E27FC236}">
                <a16:creationId xmlns:a16="http://schemas.microsoft.com/office/drawing/2014/main" id="{07087EA9-75E8-94EB-A6AA-BD2AB86CE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2ABB-2BEB-49A6-B38A-D8A4722CCFC4}" type="datetime1">
              <a:rPr lang="sv-SE" smtClean="0"/>
              <a:t>2024-09-10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6F56E4E-7132-51B1-DABF-66BEF82A9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Föräldrar/Vårdnadshavare KFUM Merkurius P10/11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1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55D22D-4977-CB7C-1805-2121D0C8C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4. Matchställ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7877AD-423E-23FB-18C1-805C5B150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744" y="2248258"/>
            <a:ext cx="9076329" cy="3650155"/>
          </a:xfrm>
        </p:spPr>
        <p:txBody>
          <a:bodyPr/>
          <a:lstStyle/>
          <a:p>
            <a:r>
              <a:rPr lang="sv-SE" dirty="0"/>
              <a:t>Hyra ett år till?</a:t>
            </a:r>
          </a:p>
          <a:p>
            <a:r>
              <a:rPr lang="sv-SE" dirty="0"/>
              <a:t>Sponsring?</a:t>
            </a:r>
          </a:p>
          <a:p>
            <a:r>
              <a:rPr lang="sv-SE" dirty="0"/>
              <a:t>V39 23 september, klubbdagar Team Sportia</a:t>
            </a:r>
          </a:p>
          <a:p>
            <a:endParaRPr lang="sv-SE" dirty="0"/>
          </a:p>
        </p:txBody>
      </p:sp>
      <p:pic>
        <p:nvPicPr>
          <p:cNvPr id="4" name="Picture 4" descr="KFUM Umeå - Basket startsida">
            <a:extLst>
              <a:ext uri="{FF2B5EF4-FFF2-40B4-BE49-F238E27FC236}">
                <a16:creationId xmlns:a16="http://schemas.microsoft.com/office/drawing/2014/main" id="{FC3B584A-7104-38EC-29DB-5E79554EEA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80367" y="572655"/>
            <a:ext cx="2395105" cy="2023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Дата 4">
            <a:extLst>
              <a:ext uri="{FF2B5EF4-FFF2-40B4-BE49-F238E27FC236}">
                <a16:creationId xmlns:a16="http://schemas.microsoft.com/office/drawing/2014/main" id="{3D93F168-8106-9260-72AF-7FF25F511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0BBF0-5014-405D-AC27-869D948DB8BC}" type="datetime1">
              <a:rPr lang="sv-SE" smtClean="0"/>
              <a:t>2024-09-10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BA4E6C7-32BE-EA31-64AE-3E1A99201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Föräldrar/Vårdnadshavare KFUM Merkurius P10/11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454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BAE459-6A54-E726-687B-82C8655D9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5. Träningsuppläg, LTAD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6EE4CC-F0B8-7166-D12C-B18691A2A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744" y="2117198"/>
            <a:ext cx="5707436" cy="1537348"/>
          </a:xfrm>
        </p:spPr>
        <p:txBody>
          <a:bodyPr/>
          <a:lstStyle/>
          <a:p>
            <a:r>
              <a:rPr lang="sv-SE" dirty="0"/>
              <a:t>Högre krav?</a:t>
            </a:r>
          </a:p>
          <a:p>
            <a:endParaRPr lang="sv-SE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0226D6-55DD-6AA0-48EA-24D39B733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83DE-5DB5-4051-B0D7-ADD6BDA953F3}" type="datetime1">
              <a:rPr lang="sv-SE" smtClean="0"/>
              <a:t>2024-09-10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051A5C-8085-DACB-E39D-288903722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Föräldrar/Vårdnadshavare KFUM Merkurius P10/11</a:t>
            </a:r>
            <a:endParaRPr lang="en-US"/>
          </a:p>
        </p:txBody>
      </p:sp>
      <p:pic>
        <p:nvPicPr>
          <p:cNvPr id="6" name="Picture 4" descr="KFUM Umeå - Basket startsida">
            <a:extLst>
              <a:ext uri="{FF2B5EF4-FFF2-40B4-BE49-F238E27FC236}">
                <a16:creationId xmlns:a16="http://schemas.microsoft.com/office/drawing/2014/main" id="{71BFCF7E-59F6-815F-70C4-ECB7884660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80367" y="572655"/>
            <a:ext cx="2395105" cy="2023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Long Term Athletic Development Model (Balyi, 2002)">
            <a:extLst>
              <a:ext uri="{FF2B5EF4-FFF2-40B4-BE49-F238E27FC236}">
                <a16:creationId xmlns:a16="http://schemas.microsoft.com/office/drawing/2014/main" id="{2C41A45F-6E1B-4A95-7D70-E3DCB3E805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416" y="2213681"/>
            <a:ext cx="7748813" cy="3874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783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BAE459-6A54-E726-687B-82C8655D9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6. U15 Landslag, marknadsföring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6EE4CC-F0B8-7166-D12C-B18691A2A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2025-02-02 </a:t>
            </a:r>
            <a:r>
              <a:rPr lang="sv-SE" dirty="0"/>
              <a:t>anmälningsdag</a:t>
            </a:r>
          </a:p>
          <a:p>
            <a:r>
              <a:rPr lang="sv-SE" dirty="0"/>
              <a:t>Livesända?</a:t>
            </a:r>
          </a:p>
          <a:p>
            <a:r>
              <a:rPr lang="sv-SE" dirty="0"/>
              <a:t>IG konto, marknadsföring?</a:t>
            </a:r>
          </a:p>
          <a:p>
            <a:r>
              <a:rPr lang="sv-SE" dirty="0"/>
              <a:t>Kings Camp</a:t>
            </a:r>
          </a:p>
          <a:p>
            <a:endParaRPr lang="sv-SE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0226D6-55DD-6AA0-48EA-24D39B733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83DE-5DB5-4051-B0D7-ADD6BDA953F3}" type="datetime1">
              <a:rPr lang="sv-SE" smtClean="0"/>
              <a:t>2024-09-10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051A5C-8085-DACB-E39D-288903722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Föräldrar/Vårdnadshavare KFUM Merkurius P10/11</a:t>
            </a:r>
            <a:endParaRPr lang="en-US"/>
          </a:p>
        </p:txBody>
      </p:sp>
      <p:pic>
        <p:nvPicPr>
          <p:cNvPr id="6" name="Picture 4" descr="KFUM Umeå - Basket startsida">
            <a:extLst>
              <a:ext uri="{FF2B5EF4-FFF2-40B4-BE49-F238E27FC236}">
                <a16:creationId xmlns:a16="http://schemas.microsoft.com/office/drawing/2014/main" id="{71BFCF7E-59F6-815F-70C4-ECB7884660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80367" y="572655"/>
            <a:ext cx="2395105" cy="2023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4231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D206359A-F1E3-49EE-BBC2-40888C4A3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65700" y="2026"/>
            <a:ext cx="2926300" cy="5030922"/>
            <a:chOff x="9265700" y="2026"/>
            <a:chExt cx="2926300" cy="5030922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ED90C42-6A0F-48E8-BF96-7D3E2A395E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DA0863A-55F7-4EB0-9451-F3EE4D65DB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FE7CFE2-40F6-44B2-8AAD-0C384EEFCF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F0D6A17-AA80-4608-8660-8D1587A1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958DF84-F5C6-794F-8945-485D6C1075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AF0997A-7C0F-4AD2-BA90-5FE341A177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9595" y="805231"/>
            <a:ext cx="3876811" cy="5245563"/>
          </a:xfrm>
          <a:custGeom>
            <a:avLst/>
            <a:gdLst>
              <a:gd name="connsiteX0" fmla="*/ 1941583 w 3876811"/>
              <a:gd name="connsiteY0" fmla="*/ 0 h 5245563"/>
              <a:gd name="connsiteX1" fmla="*/ 2111641 w 3876811"/>
              <a:gd name="connsiteY1" fmla="*/ 149097 h 5245563"/>
              <a:gd name="connsiteX2" fmla="*/ 3370493 w 3876811"/>
              <a:gd name="connsiteY2" fmla="*/ 774451 h 5245563"/>
              <a:gd name="connsiteX3" fmla="*/ 3876811 w 3876811"/>
              <a:gd name="connsiteY3" fmla="*/ 1854684 h 5245563"/>
              <a:gd name="connsiteX4" fmla="*/ 3876811 w 3876811"/>
              <a:gd name="connsiteY4" fmla="*/ 2019920 h 5245563"/>
              <a:gd name="connsiteX5" fmla="*/ 3876811 w 3876811"/>
              <a:gd name="connsiteY5" fmla="*/ 2491569 h 5245563"/>
              <a:gd name="connsiteX6" fmla="*/ 3876811 w 3876811"/>
              <a:gd name="connsiteY6" fmla="*/ 2753995 h 5245563"/>
              <a:gd name="connsiteX7" fmla="*/ 3876811 w 3876811"/>
              <a:gd name="connsiteY7" fmla="*/ 3115353 h 5245563"/>
              <a:gd name="connsiteX8" fmla="*/ 3876811 w 3876811"/>
              <a:gd name="connsiteY8" fmla="*/ 3390879 h 5245563"/>
              <a:gd name="connsiteX9" fmla="*/ 3370493 w 3876811"/>
              <a:gd name="connsiteY9" fmla="*/ 4471114 h 5245563"/>
              <a:gd name="connsiteX10" fmla="*/ 2111639 w 3876811"/>
              <a:gd name="connsiteY10" fmla="*/ 5096465 h 5245563"/>
              <a:gd name="connsiteX11" fmla="*/ 1935228 w 3876811"/>
              <a:gd name="connsiteY11" fmla="*/ 5245563 h 5245563"/>
              <a:gd name="connsiteX12" fmla="*/ 1765171 w 3876811"/>
              <a:gd name="connsiteY12" fmla="*/ 5096465 h 5245563"/>
              <a:gd name="connsiteX13" fmla="*/ 506317 w 3876811"/>
              <a:gd name="connsiteY13" fmla="*/ 4471114 h 5245563"/>
              <a:gd name="connsiteX14" fmla="*/ 0 w 3876811"/>
              <a:gd name="connsiteY14" fmla="*/ 3390879 h 5245563"/>
              <a:gd name="connsiteX15" fmla="*/ 0 w 3876811"/>
              <a:gd name="connsiteY15" fmla="*/ 3115353 h 5245563"/>
              <a:gd name="connsiteX16" fmla="*/ 0 w 3876811"/>
              <a:gd name="connsiteY16" fmla="*/ 2753995 h 5245563"/>
              <a:gd name="connsiteX17" fmla="*/ 0 w 3876811"/>
              <a:gd name="connsiteY17" fmla="*/ 2491569 h 5245563"/>
              <a:gd name="connsiteX18" fmla="*/ 0 w 3876811"/>
              <a:gd name="connsiteY18" fmla="*/ 2019920 h 5245563"/>
              <a:gd name="connsiteX19" fmla="*/ 0 w 3876811"/>
              <a:gd name="connsiteY19" fmla="*/ 1854684 h 5245563"/>
              <a:gd name="connsiteX20" fmla="*/ 506318 w 3876811"/>
              <a:gd name="connsiteY20" fmla="*/ 774451 h 5245563"/>
              <a:gd name="connsiteX21" fmla="*/ 1765173 w 3876811"/>
              <a:gd name="connsiteY21" fmla="*/ 149097 h 524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76811" h="5245563">
                <a:moveTo>
                  <a:pt x="1941583" y="0"/>
                </a:moveTo>
                <a:lnTo>
                  <a:pt x="2111641" y="149097"/>
                </a:lnTo>
                <a:cubicBezTo>
                  <a:pt x="2533315" y="474958"/>
                  <a:pt x="3008487" y="564716"/>
                  <a:pt x="3370493" y="774451"/>
                </a:cubicBezTo>
                <a:cubicBezTo>
                  <a:pt x="3718590" y="1017851"/>
                  <a:pt x="3876811" y="1296993"/>
                  <a:pt x="3876811" y="1854684"/>
                </a:cubicBezTo>
                <a:lnTo>
                  <a:pt x="3876811" y="2019920"/>
                </a:lnTo>
                <a:lnTo>
                  <a:pt x="3876811" y="2491569"/>
                </a:lnTo>
                <a:lnTo>
                  <a:pt x="3876811" y="2753995"/>
                </a:lnTo>
                <a:lnTo>
                  <a:pt x="3876811" y="3115353"/>
                </a:lnTo>
                <a:lnTo>
                  <a:pt x="3876811" y="3390879"/>
                </a:lnTo>
                <a:cubicBezTo>
                  <a:pt x="3876811" y="3948571"/>
                  <a:pt x="3718588" y="4227713"/>
                  <a:pt x="3370493" y="4471114"/>
                </a:cubicBezTo>
                <a:cubicBezTo>
                  <a:pt x="3008484" y="4680847"/>
                  <a:pt x="2533312" y="4770605"/>
                  <a:pt x="2111639" y="5096465"/>
                </a:cubicBezTo>
                <a:lnTo>
                  <a:pt x="1935228" y="5245563"/>
                </a:lnTo>
                <a:lnTo>
                  <a:pt x="1765171" y="5096465"/>
                </a:lnTo>
                <a:cubicBezTo>
                  <a:pt x="1343496" y="4770605"/>
                  <a:pt x="868325" y="4680847"/>
                  <a:pt x="506317" y="4471114"/>
                </a:cubicBezTo>
                <a:cubicBezTo>
                  <a:pt x="158223" y="4227713"/>
                  <a:pt x="0" y="3948571"/>
                  <a:pt x="0" y="3390879"/>
                </a:cubicBezTo>
                <a:lnTo>
                  <a:pt x="0" y="3115353"/>
                </a:lnTo>
                <a:lnTo>
                  <a:pt x="0" y="2753995"/>
                </a:lnTo>
                <a:lnTo>
                  <a:pt x="0" y="2491569"/>
                </a:lnTo>
                <a:lnTo>
                  <a:pt x="0" y="2019920"/>
                </a:lnTo>
                <a:lnTo>
                  <a:pt x="0" y="1854684"/>
                </a:lnTo>
                <a:cubicBezTo>
                  <a:pt x="0" y="1296993"/>
                  <a:pt x="158224" y="1017851"/>
                  <a:pt x="506318" y="774451"/>
                </a:cubicBezTo>
                <a:cubicBezTo>
                  <a:pt x="868327" y="564716"/>
                  <a:pt x="1343498" y="474958"/>
                  <a:pt x="1765173" y="149097"/>
                </a:cubicBezTo>
                <a:close/>
              </a:path>
            </a:pathLst>
          </a:custGeom>
          <a:solidFill>
            <a:schemeClr val="bg2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0B525C-F2EA-5DB3-8A77-F33F4C895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3389" y="3139080"/>
            <a:ext cx="3149221" cy="214269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dirty="0"/>
              <a:t>7. </a:t>
            </a:r>
            <a:r>
              <a:rPr lang="en-US" dirty="0" err="1"/>
              <a:t>Frågor</a:t>
            </a:r>
            <a:r>
              <a:rPr lang="en-US" dirty="0"/>
              <a:t>, </a:t>
            </a:r>
            <a:r>
              <a:rPr lang="en-US" dirty="0" err="1"/>
              <a:t>funderingar</a:t>
            </a:r>
            <a:r>
              <a:rPr lang="en-US" dirty="0"/>
              <a:t>, </a:t>
            </a:r>
            <a:r>
              <a:rPr lang="en-US" dirty="0" err="1"/>
              <a:t>framtiden</a:t>
            </a:r>
            <a:r>
              <a:rPr lang="en-US" dirty="0"/>
              <a:t>?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EA23642-2981-5EA2-1DF1-90850440C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66745" y="501128"/>
            <a:ext cx="331134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i="0" kern="1200">
                <a:latin typeface="+mn-lt"/>
                <a:ea typeface="+mn-ea"/>
                <a:cs typeface="+mn-cs"/>
              </a:rPr>
              <a:t>Föräldrar/Vårdnadshavare KFUM Merkurius P10/11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72E67446-732B-4F72-8560-6FABB6CB25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0828" y="720724"/>
            <a:ext cx="4014345" cy="5414576"/>
          </a:xfrm>
          <a:custGeom>
            <a:avLst/>
            <a:gdLst>
              <a:gd name="connsiteX0" fmla="*/ 2144960 w 4282900"/>
              <a:gd name="connsiteY0" fmla="*/ 0 h 5795027"/>
              <a:gd name="connsiteX1" fmla="*/ 2332832 w 4282900"/>
              <a:gd name="connsiteY1" fmla="*/ 164715 h 5795027"/>
              <a:gd name="connsiteX2" fmla="*/ 3723546 w 4282900"/>
              <a:gd name="connsiteY2" fmla="*/ 855573 h 5795027"/>
              <a:gd name="connsiteX3" fmla="*/ 4282900 w 4282900"/>
              <a:gd name="connsiteY3" fmla="*/ 2048959 h 5795027"/>
              <a:gd name="connsiteX4" fmla="*/ 4282900 w 4282900"/>
              <a:gd name="connsiteY4" fmla="*/ 2231503 h 5795027"/>
              <a:gd name="connsiteX5" fmla="*/ 4282900 w 4282900"/>
              <a:gd name="connsiteY5" fmla="*/ 2752557 h 5795027"/>
              <a:gd name="connsiteX6" fmla="*/ 4282900 w 4282900"/>
              <a:gd name="connsiteY6" fmla="*/ 3042471 h 5795027"/>
              <a:gd name="connsiteX7" fmla="*/ 4282900 w 4282900"/>
              <a:gd name="connsiteY7" fmla="*/ 3441681 h 5795027"/>
              <a:gd name="connsiteX8" fmla="*/ 4282900 w 4282900"/>
              <a:gd name="connsiteY8" fmla="*/ 3746068 h 5795027"/>
              <a:gd name="connsiteX9" fmla="*/ 3723546 w 4282900"/>
              <a:gd name="connsiteY9" fmla="*/ 4939455 h 5795027"/>
              <a:gd name="connsiteX10" fmla="*/ 2332829 w 4282900"/>
              <a:gd name="connsiteY10" fmla="*/ 5630311 h 5795027"/>
              <a:gd name="connsiteX11" fmla="*/ 2137940 w 4282900"/>
              <a:gd name="connsiteY11" fmla="*/ 5795027 h 5795027"/>
              <a:gd name="connsiteX12" fmla="*/ 1950069 w 4282900"/>
              <a:gd name="connsiteY12" fmla="*/ 5630311 h 5795027"/>
              <a:gd name="connsiteX13" fmla="*/ 559353 w 4282900"/>
              <a:gd name="connsiteY13" fmla="*/ 4939455 h 5795027"/>
              <a:gd name="connsiteX14" fmla="*/ 0 w 4282900"/>
              <a:gd name="connsiteY14" fmla="*/ 3746068 h 5795027"/>
              <a:gd name="connsiteX15" fmla="*/ 0 w 4282900"/>
              <a:gd name="connsiteY15" fmla="*/ 3441681 h 5795027"/>
              <a:gd name="connsiteX16" fmla="*/ 0 w 4282900"/>
              <a:gd name="connsiteY16" fmla="*/ 3042471 h 5795027"/>
              <a:gd name="connsiteX17" fmla="*/ 0 w 4282900"/>
              <a:gd name="connsiteY17" fmla="*/ 2752557 h 5795027"/>
              <a:gd name="connsiteX18" fmla="*/ 0 w 4282900"/>
              <a:gd name="connsiteY18" fmla="*/ 2231503 h 5795027"/>
              <a:gd name="connsiteX19" fmla="*/ 0 w 4282900"/>
              <a:gd name="connsiteY19" fmla="*/ 2048959 h 5795027"/>
              <a:gd name="connsiteX20" fmla="*/ 559354 w 4282900"/>
              <a:gd name="connsiteY20" fmla="*/ 855573 h 5795027"/>
              <a:gd name="connsiteX21" fmla="*/ 1950071 w 4282900"/>
              <a:gd name="connsiteY21" fmla="*/ 164715 h 579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82900" h="5795027">
                <a:moveTo>
                  <a:pt x="2144960" y="0"/>
                </a:moveTo>
                <a:lnTo>
                  <a:pt x="2332832" y="164715"/>
                </a:lnTo>
                <a:cubicBezTo>
                  <a:pt x="2798675" y="524709"/>
                  <a:pt x="3323620" y="623869"/>
                  <a:pt x="3723546" y="855573"/>
                </a:cubicBezTo>
                <a:cubicBezTo>
                  <a:pt x="4108105" y="1124469"/>
                  <a:pt x="4282900" y="1432851"/>
                  <a:pt x="4282900" y="2048959"/>
                </a:cubicBezTo>
                <a:lnTo>
                  <a:pt x="4282900" y="2231503"/>
                </a:lnTo>
                <a:lnTo>
                  <a:pt x="4282900" y="2752557"/>
                </a:lnTo>
                <a:lnTo>
                  <a:pt x="4282900" y="3042471"/>
                </a:lnTo>
                <a:lnTo>
                  <a:pt x="4282900" y="3441681"/>
                </a:lnTo>
                <a:lnTo>
                  <a:pt x="4282900" y="3746068"/>
                </a:lnTo>
                <a:cubicBezTo>
                  <a:pt x="4282900" y="4362177"/>
                  <a:pt x="4108103" y="4670559"/>
                  <a:pt x="3723546" y="4939455"/>
                </a:cubicBezTo>
                <a:cubicBezTo>
                  <a:pt x="3323617" y="5171158"/>
                  <a:pt x="2798672" y="5270318"/>
                  <a:pt x="2332829" y="5630311"/>
                </a:cubicBezTo>
                <a:lnTo>
                  <a:pt x="2137940" y="5795027"/>
                </a:lnTo>
                <a:lnTo>
                  <a:pt x="1950069" y="5630311"/>
                </a:lnTo>
                <a:cubicBezTo>
                  <a:pt x="1484225" y="5270318"/>
                  <a:pt x="959280" y="5171158"/>
                  <a:pt x="559353" y="4939455"/>
                </a:cubicBezTo>
                <a:cubicBezTo>
                  <a:pt x="174796" y="4670559"/>
                  <a:pt x="0" y="4362177"/>
                  <a:pt x="0" y="3746068"/>
                </a:cubicBezTo>
                <a:lnTo>
                  <a:pt x="0" y="3441681"/>
                </a:lnTo>
                <a:lnTo>
                  <a:pt x="0" y="3042471"/>
                </a:lnTo>
                <a:lnTo>
                  <a:pt x="0" y="2752557"/>
                </a:lnTo>
                <a:lnTo>
                  <a:pt x="0" y="2231503"/>
                </a:lnTo>
                <a:lnTo>
                  <a:pt x="0" y="2048959"/>
                </a:lnTo>
                <a:cubicBezTo>
                  <a:pt x="0" y="1432851"/>
                  <a:pt x="174797" y="1124469"/>
                  <a:pt x="559354" y="855573"/>
                </a:cubicBezTo>
                <a:cubicBezTo>
                  <a:pt x="959283" y="623869"/>
                  <a:pt x="1484227" y="524709"/>
                  <a:pt x="1950071" y="164715"/>
                </a:cubicBezTo>
                <a:close/>
              </a:path>
            </a:pathLst>
          </a:custGeom>
          <a:noFill/>
          <a:ln w="25400" cap="rnd">
            <a:solidFill>
              <a:schemeClr val="bg2">
                <a:lumMod val="75000"/>
                <a:alpha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 descr="KFUM Umeå - Basket startsida">
            <a:extLst>
              <a:ext uri="{FF2B5EF4-FFF2-40B4-BE49-F238E27FC236}">
                <a16:creationId xmlns:a16="http://schemas.microsoft.com/office/drawing/2014/main" id="{B8AF35E0-6B1C-87DB-841A-17C9C69B78B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75003" y="1076766"/>
            <a:ext cx="5571565" cy="4707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Дата 6">
            <a:extLst>
              <a:ext uri="{FF2B5EF4-FFF2-40B4-BE49-F238E27FC236}">
                <a16:creationId xmlns:a16="http://schemas.microsoft.com/office/drawing/2014/main" id="{4EFF4182-43E2-7F62-8621-B2C444E499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66975" y="6356350"/>
            <a:ext cx="296091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50510318-DFC9-4E89-B4CC-7C1DB50D87F0}" type="datetime1">
              <a:rPr lang="sv-SE" smtClean="0"/>
              <a:t>2024-09-10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314954"/>
      </p:ext>
    </p:extLst>
  </p:cSld>
  <p:clrMapOvr>
    <a:masterClrMapping/>
  </p:clrMapOvr>
</p:sld>
</file>

<file path=ppt/theme/theme1.xml><?xml version="1.0" encoding="utf-8"?>
<a:theme xmlns:a="http://schemas.openxmlformats.org/drawingml/2006/main" name="MarrakeshVTI">
  <a:themeElements>
    <a:clrScheme name="Marrakesh">
      <a:dk1>
        <a:srgbClr val="000000"/>
      </a:dk1>
      <a:lt1>
        <a:srgbClr val="FFFFFF"/>
      </a:lt1>
      <a:dk2>
        <a:srgbClr val="431C30"/>
      </a:dk2>
      <a:lt2>
        <a:srgbClr val="F3F0EF"/>
      </a:lt2>
      <a:accent1>
        <a:srgbClr val="B35B55"/>
      </a:accent1>
      <a:accent2>
        <a:srgbClr val="CF7E6C"/>
      </a:accent2>
      <a:accent3>
        <a:srgbClr val="CA8F58"/>
      </a:accent3>
      <a:accent4>
        <a:srgbClr val="A97C54"/>
      </a:accent4>
      <a:accent5>
        <a:srgbClr val="917E45"/>
      </a:accent5>
      <a:accent6>
        <a:srgbClr val="647576"/>
      </a:accent6>
      <a:hlink>
        <a:srgbClr val="A25872"/>
      </a:hlink>
      <a:folHlink>
        <a:srgbClr val="667A7E"/>
      </a:folHlink>
    </a:clrScheme>
    <a:fontScheme name="Goudy">
      <a:majorFont>
        <a:latin typeface="Goudy Old Style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rrakeshVTI" id="{DCD97A9B-DAE4-42FA-B2F9-0A5C34F43D6C}" vid="{A7163F41-974B-4A88-831F-D9DFFFE40CEC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</TotalTime>
  <Words>231</Words>
  <Application>Microsoft Office PowerPoint</Application>
  <PresentationFormat>Bredbild</PresentationFormat>
  <Paragraphs>63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Goudy Old Style</vt:lpstr>
      <vt:lpstr>MarrakeshVTI</vt:lpstr>
      <vt:lpstr>Välkommen  </vt:lpstr>
      <vt:lpstr>Mötets syfte:</vt:lpstr>
      <vt:lpstr>1. U14 Serien 2024/2025 </vt:lpstr>
      <vt:lpstr>2. Mariehemshallen</vt:lpstr>
      <vt:lpstr>3. Lagkassan/Budget</vt:lpstr>
      <vt:lpstr>4. Matchställ</vt:lpstr>
      <vt:lpstr>5. Träningsuppläg, LTAD</vt:lpstr>
      <vt:lpstr>6. U15 Landslag, marknadsföring</vt:lpstr>
      <vt:lpstr>7. Frågor, funderingar, framtiden?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Välkommen</dc:title>
  <dc:creator>Rudolf Morozov</dc:creator>
  <cp:lastModifiedBy>Rudolf Morozov</cp:lastModifiedBy>
  <cp:revision>8</cp:revision>
  <dcterms:created xsi:type="dcterms:W3CDTF">2023-09-17T12:10:52Z</dcterms:created>
  <dcterms:modified xsi:type="dcterms:W3CDTF">2024-09-10T15:05:05Z</dcterms:modified>
</cp:coreProperties>
</file>